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7" r:id="rId9"/>
    <p:sldId id="268" r:id="rId10"/>
    <p:sldId id="259" r:id="rId11"/>
    <p:sldId id="260" r:id="rId12"/>
    <p:sldId id="273" r:id="rId13"/>
    <p:sldId id="261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8"/>
    <p:restoredTop sz="94479"/>
  </p:normalViewPr>
  <p:slideViewPr>
    <p:cSldViewPr snapToGrid="0" snapToObjects="1" showGuides="1">
      <p:cViewPr varScale="1">
        <p:scale>
          <a:sx n="60" d="100"/>
          <a:sy n="60" d="100"/>
        </p:scale>
        <p:origin x="176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E3273-B623-554C-BB32-F3CE5A79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C66B7A-9C62-D043-A781-CEB2C1F59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30560-DBFA-1E42-A379-C2DC6455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F294B-719C-994E-93CA-8E9DB9A2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553DD-AD71-EF47-992C-11E3CC15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25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1BCCC-C2EF-A64A-910A-7101187F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54B7B0-3E0D-514A-AEA8-29C7A85A0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471EC-4C6F-5442-BA4B-A79E1164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02E85-C627-4F44-B814-CC59B92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EF268-1A0B-D545-AEEA-B2E487F1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05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4E38A-950F-B840-AB0F-0FD2A3965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BE6F3B-322D-7047-A47E-A934897B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9D86A2-32BD-B048-BB0C-D33AA33C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658CD-2189-E34E-A933-6AC1E551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616A8-267D-784C-BB7D-71E2EF94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97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33450-C082-1C41-B877-13981309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B7A80-12E6-BC45-A0AF-F4F5A7E3D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219F0-78EE-9145-81FB-0F06ADC5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E4634-E9DD-7E46-895A-B90C805E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5D2A8-2EB8-3342-BC23-C51AC0B4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56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4D36F-4FBE-E641-B988-E626C5A5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EC107-9C9B-C840-B6C9-F709FFC63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15AC2-6FDD-2A41-BB76-30024F30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22DE2-A091-7C40-B9EB-65C74CC0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CE41D-181D-5840-87B4-80BB6B01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001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C670D-F420-2E41-9859-23DB5ABB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2C725-3E46-204F-9E75-5185F8C55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269831-630D-F545-896C-3239270ED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F81DB-B090-4E4E-BD32-E680C924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35B444-BA2E-8B4D-8FCE-185B9165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ED3655-F203-D743-B741-C9C288F6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787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F0771-4763-EC46-8BBD-D4ADE8DF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F95D8-16C3-9F49-A47D-C420CC2D2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83A0B0-D4BB-8347-8F35-6F9115A4E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23ADB1-75BC-3A47-9A74-41D9F7B8C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1EAA1B-C9CA-C64E-8F53-E0DF099B1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4BCAE6-B42B-3F47-81DA-C0E5BA70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4DC53F-B84D-AF49-9237-3BADFBEC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C4D647-214F-214D-97F4-840ACF46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58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078BE-9C2F-934D-860F-EEF17CA9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3157FF-47D7-7A42-A76D-47120B45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777F67-E2DB-3E4E-848E-FE133883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A4D167-BF14-9546-B213-CBF208E5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322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7BF807-0A33-1748-97C3-38789278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BCAA96-F2BC-884D-8DEA-7F5D1253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04F2E-846F-DA44-BC80-84BB4A55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05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29BEF-1E04-F241-BCC8-EFA6B183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4C2649-9195-8346-9E18-3B9B612B1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DDFCF3-6CF9-0748-9425-08B17667C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440D86-5570-F349-A9BD-E0ADC0D6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62CAAA-B7D5-344C-95D0-2D6CADC4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AF61FC-0CE3-2B49-8E28-D1DBB5A4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153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48C38-0B7B-B845-86C9-33AAC73F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0C6F4B-3E9F-A94A-BD13-59E414C24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F2A5C3-79B7-0C4F-9ABD-51EE59C13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3D06F-32CA-E44F-948C-C5843B8D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9385CC-D1EB-9E47-808A-ADC05DA6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1F6E53-ECC1-5F4E-8E8F-6E9DE1CA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722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7964BC-C26F-234E-9C7B-9496E677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7F096-2343-7C4D-922B-4765254A7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FBA04-B8EF-4540-AF3D-07D35B880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CA9B2-64D2-2640-86A6-669AB06C1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3A18C-15FF-8A42-BF0A-4B2CAF815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73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731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53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0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72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95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3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76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0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3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41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76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92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93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55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6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21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Junho Yeo</dc:creator>
  <cp:lastModifiedBy>Junho Yeo</cp:lastModifiedBy>
  <cp:revision>3</cp:revision>
  <dcterms:created xsi:type="dcterms:W3CDTF">2018-11-09T03:12:29Z</dcterms:created>
  <dcterms:modified xsi:type="dcterms:W3CDTF">2018-11-09T03:57:46Z</dcterms:modified>
</cp:coreProperties>
</file>